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11e44faa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11e44faa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11e44faae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11e44faa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11e44faae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11e44faae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11e44faae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11e44faa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11e44faae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11e44faae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11e44faae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11e44faae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5a16aaf9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5a16aaf9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Floating point textures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Graphics Programming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8-bit color textures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4567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Typically we use: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GL_RGBA / GL_UNSIGNED_BYTE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byte per color component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256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GLSL values from 0 to 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400"/>
              <a:buChar char="○"/>
            </a:pPr>
            <a:r>
              <a:rPr lang="en">
                <a:solidFill>
                  <a:srgbClr val="E06666"/>
                </a:solidFill>
              </a:rPr>
              <a:t>What happens if a fragment is illuminated very intensely?</a:t>
            </a:r>
            <a:endParaRPr>
              <a:solidFill>
                <a:srgbClr val="E06666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■"/>
            </a:pPr>
            <a:r>
              <a:rPr lang="en">
                <a:solidFill>
                  <a:srgbClr val="CC0000"/>
                </a:solidFill>
              </a:rPr>
              <a:t>Loss of information</a:t>
            </a:r>
            <a:endParaRPr>
              <a:solidFill>
                <a:srgbClr val="CC0000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■"/>
            </a:pPr>
            <a:r>
              <a:rPr lang="en">
                <a:solidFill>
                  <a:srgbClr val="CC0000"/>
                </a:solidFill>
              </a:rPr>
              <a:t>Could be useful for post-processing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975" y="1919075"/>
            <a:ext cx="3600857" cy="27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5030650" y="4629275"/>
            <a:ext cx="3518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Fragments stored into a color texture...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8-bit color textures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900" y="1919075"/>
            <a:ext cx="3508707" cy="27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0475" y="1832600"/>
            <a:ext cx="1354425" cy="10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471900" y="1919075"/>
            <a:ext cx="4567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Typically we use: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GL_RGBA / GL_UNSIGNED_BYTE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byte per color component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256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GLSL values from 0 to 1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E06666"/>
                </a:solidFill>
              </a:rPr>
              <a:t>What happens if normal vectors don’t have enough precision? Look at the surface of the reflective sphere</a:t>
            </a:r>
            <a:endParaRPr>
              <a:solidFill>
                <a:srgbClr val="E06666"/>
              </a:solidFill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■"/>
            </a:pPr>
            <a:r>
              <a:rPr lang="en">
                <a:solidFill>
                  <a:srgbClr val="CC0000"/>
                </a:solidFill>
              </a:rPr>
              <a:t>Loss of information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5030650" y="4629275"/>
            <a:ext cx="3518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Normals read from a color texture...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8-bit color textures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These are the typical calls to create a color texture...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41" y="2547834"/>
            <a:ext cx="7832226" cy="15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>
            <a:off x="3793475" y="3762950"/>
            <a:ext cx="806400" cy="2565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6236950" y="3762950"/>
            <a:ext cx="1478400" cy="2565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Floating-point textures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Just change these flags when allocating the texture on the GPU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50" y="2545500"/>
            <a:ext cx="7280301" cy="146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/>
          <p:nvPr/>
        </p:nvSpPr>
        <p:spPr>
          <a:xfrm>
            <a:off x="3793475" y="3762942"/>
            <a:ext cx="965100" cy="2565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6365950" y="3762950"/>
            <a:ext cx="775200" cy="2565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8-bit color textures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471900" y="1919075"/>
            <a:ext cx="4567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use: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GL_RGBA16F / GL_FLOAT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bytes per color component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Very high precision!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GLSL, not restricted to range 0 to 1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400"/>
              <a:buChar char="○"/>
            </a:pPr>
            <a:r>
              <a:rPr lang="en">
                <a:solidFill>
                  <a:srgbClr val="93C47D"/>
                </a:solidFill>
              </a:rPr>
              <a:t>Ok the pixels still look too bright...</a:t>
            </a:r>
            <a:endParaRPr>
              <a:solidFill>
                <a:srgbClr val="93C47D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</a:pPr>
            <a:r>
              <a:rPr lang="en">
                <a:solidFill>
                  <a:schemeClr val="accent2"/>
                </a:solidFill>
              </a:rPr>
              <a:t>But the information is there</a:t>
            </a:r>
            <a:endParaRPr>
              <a:solidFill>
                <a:schemeClr val="accent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</a:pPr>
            <a:r>
              <a:rPr lang="en">
                <a:solidFill>
                  <a:schemeClr val="accent2"/>
                </a:solidFill>
              </a:rPr>
              <a:t>Values over 1 are effectively stored in the texture for further processing...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975" y="1919075"/>
            <a:ext cx="3600857" cy="27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5030650" y="4629275"/>
            <a:ext cx="3518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Fragments stored into a color texture...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650" y="1906156"/>
            <a:ext cx="3508699" cy="272312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8-bit color textures</a:t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0475" y="1832600"/>
            <a:ext cx="1354425" cy="10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471900" y="1919075"/>
            <a:ext cx="4567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</a:t>
            </a:r>
            <a:r>
              <a:rPr lang="en"/>
              <a:t>we use: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GL_RGBA16F / GL_FLOAT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bytes per color component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Very high precision!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GLSL, not restricted to range 0 to 1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93C47D"/>
                </a:solidFill>
              </a:rPr>
              <a:t>Look now at the reflective sphere, with normals encoded with enough precision, the results are nice.</a:t>
            </a:r>
            <a:endParaRPr>
              <a:solidFill>
                <a:srgbClr val="93C47D"/>
              </a:solidFill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</a:pPr>
            <a:r>
              <a:rPr lang="en">
                <a:solidFill>
                  <a:schemeClr val="accent2"/>
                </a:solidFill>
              </a:rPr>
              <a:t>No visible loss of information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5030650" y="4629275"/>
            <a:ext cx="3518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Normals read from a float texture...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Questions?</a:t>
            </a:r>
            <a:endParaRPr sz="4800"/>
          </a:p>
        </p:txBody>
      </p:sp>
      <p:pic>
        <p:nvPicPr>
          <p:cNvPr descr="Resultado de imagen de thoughtful guy meme"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875" y="491825"/>
            <a:ext cx="4159849" cy="41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